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78D8A-5795-42FD-AA4F-0ABF63ACC51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E54-4B45-4F3A-AFD1-37B06D5A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" y="1177000"/>
            <a:ext cx="8100163" cy="475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918" y="6026034"/>
            <a:ext cx="71655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Lloyd Green’s 1967 </a:t>
            </a:r>
            <a:r>
              <a:rPr lang="en-US" dirty="0" err="1" smtClean="0"/>
              <a:t>Sho</a:t>
            </a:r>
            <a:r>
              <a:rPr lang="en-US" dirty="0" smtClean="0"/>
              <a:t>-Bud Fingertip Pedal Steel guitar.</a:t>
            </a:r>
          </a:p>
          <a:p>
            <a:endParaRPr lang="en-US" sz="1000" dirty="0"/>
          </a:p>
          <a:p>
            <a:r>
              <a:rPr lang="en-US" sz="1000" i="1" dirty="0" smtClean="0"/>
              <a:t>Courtesy of Gary Boyd/Photo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8550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6" y="1131575"/>
            <a:ext cx="7165542" cy="4777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076" y="6013969"/>
            <a:ext cx="7165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Lloyd Green’s Pedal Steel guitar.</a:t>
            </a:r>
          </a:p>
          <a:p>
            <a:endParaRPr lang="en-US" sz="1000" dirty="0"/>
          </a:p>
          <a:p>
            <a:r>
              <a:rPr lang="en-US" sz="1400" i="1" dirty="0" smtClean="0"/>
              <a:t>Courtesy of Gary Boyd/Photo by Bob </a:t>
            </a:r>
            <a:r>
              <a:rPr lang="en-US" sz="1400" i="1" dirty="0" err="1" smtClean="0"/>
              <a:t>Delevante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6429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104508"/>
            <a:ext cx="2258445" cy="4648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30" y="1104508"/>
            <a:ext cx="3096518" cy="464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2" y="1100301"/>
            <a:ext cx="3099323" cy="464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913" y="5796501"/>
            <a:ext cx="8680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 </a:t>
            </a:r>
            <a:r>
              <a:rPr lang="en-US" dirty="0" err="1" smtClean="0"/>
              <a:t>Gayden</a:t>
            </a:r>
            <a:r>
              <a:rPr lang="en-US" dirty="0" smtClean="0"/>
              <a:t> used this Lincoln Electric Guitar and a Gibson Maestro Boomer 2 Wah-Wah pedal to create the distinctive slide guitar licks on J.J. </a:t>
            </a:r>
            <a:r>
              <a:rPr lang="en-US" dirty="0" err="1" smtClean="0"/>
              <a:t>Cale’s</a:t>
            </a:r>
            <a:r>
              <a:rPr lang="en-US" dirty="0" smtClean="0"/>
              <a:t> 1972 Hit “Crazy Mama.” </a:t>
            </a:r>
          </a:p>
          <a:p>
            <a:endParaRPr lang="en-US" sz="1000" dirty="0"/>
          </a:p>
          <a:p>
            <a:r>
              <a:rPr lang="en-US" sz="1000" i="1" dirty="0" smtClean="0"/>
              <a:t>Courtesy of Mac </a:t>
            </a:r>
            <a:r>
              <a:rPr lang="en-US" sz="1000" i="1" dirty="0" err="1" smtClean="0"/>
              <a:t>Gayden</a:t>
            </a:r>
            <a:r>
              <a:rPr lang="en-US" sz="1000" i="1" dirty="0" smtClean="0"/>
              <a:t>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1391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6" y="1210284"/>
            <a:ext cx="6656147" cy="443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926" y="5791193"/>
            <a:ext cx="6656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Hand-painted bass drum head used on Kenny </a:t>
            </a:r>
            <a:r>
              <a:rPr lang="en-US" dirty="0" err="1" smtClean="0"/>
              <a:t>Buttrey’s</a:t>
            </a:r>
            <a:r>
              <a:rPr lang="en-US" dirty="0" smtClean="0"/>
              <a:t> drum kit when he performed with Charlie McCoy and the Escorts in the 1960s. </a:t>
            </a:r>
          </a:p>
          <a:p>
            <a:endParaRPr lang="en-US" sz="1000" dirty="0"/>
          </a:p>
          <a:p>
            <a:r>
              <a:rPr lang="en-US" sz="1000" i="1" dirty="0" smtClean="0"/>
              <a:t>Courtesy of Cheri </a:t>
            </a:r>
            <a:r>
              <a:rPr lang="en-US" sz="1000" i="1" dirty="0" err="1" smtClean="0"/>
              <a:t>Buttrey</a:t>
            </a:r>
            <a:r>
              <a:rPr lang="en-US" sz="1000" i="1" dirty="0" smtClean="0"/>
              <a:t>-Jenkins/Photo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9041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6" y="1119352"/>
            <a:ext cx="2611789" cy="5612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81" y="1395248"/>
            <a:ext cx="3373821" cy="5060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1798" y="3925613"/>
            <a:ext cx="25311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Norbert Putnam played this 1965 Fender Precision Bass on hundreds of recordings including releases by Joan Baez, Elvis Presley, Linda Ronstadt, and Tony Joe White. </a:t>
            </a:r>
          </a:p>
          <a:p>
            <a:endParaRPr lang="en-US" sz="1000" dirty="0"/>
          </a:p>
          <a:p>
            <a:r>
              <a:rPr lang="en-US" sz="1000" i="1" dirty="0" smtClean="0"/>
              <a:t>Courtesy of Norbert Putnam/Photo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93975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" y="1099929"/>
            <a:ext cx="2891600" cy="5659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93" y="1099929"/>
            <a:ext cx="3773134" cy="5659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0350" y="4820638"/>
            <a:ext cx="1987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 wore this Eaves Costume Company Suit on his network TV show. </a:t>
            </a:r>
            <a:endParaRPr lang="en-US" dirty="0"/>
          </a:p>
          <a:p>
            <a:endParaRPr lang="en-US" sz="1000" dirty="0" smtClean="0"/>
          </a:p>
          <a:p>
            <a:r>
              <a:rPr lang="en-US" sz="1000" i="1" dirty="0" smtClean="0"/>
              <a:t>Courtesy of Marty Stuart/Photo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74295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" y="1139686"/>
            <a:ext cx="4466208" cy="5599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4639" y="6061621"/>
            <a:ext cx="43732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Columbia Records Promotional Display, 1963</a:t>
            </a:r>
          </a:p>
          <a:p>
            <a:endParaRPr lang="en-US" sz="1000" dirty="0"/>
          </a:p>
          <a:p>
            <a:r>
              <a:rPr lang="en-US" sz="1000" i="1" dirty="0" smtClean="0"/>
              <a:t>Courtesy of Pete Howard/Photo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76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" y="1166191"/>
            <a:ext cx="3690730" cy="5536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9" y="1166191"/>
            <a:ext cx="5065641" cy="337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6018" y="5471181"/>
            <a:ext cx="5065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stage, Dylan frequently wears western-cut clothing such as this jacket made for him by Manuel and this velvet bolo-style tie.</a:t>
            </a:r>
          </a:p>
          <a:p>
            <a:endParaRPr lang="en-US" sz="1000" dirty="0"/>
          </a:p>
          <a:p>
            <a:r>
              <a:rPr lang="en-US" sz="1000" i="1" dirty="0" smtClean="0"/>
              <a:t>Courtesy of Marty Stuart/Photo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16502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5" y="1089990"/>
            <a:ext cx="6861315" cy="4574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485" y="5842337"/>
            <a:ext cx="7050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his 1968, steel guitarist Lloyd Green noted his guest appearance with the </a:t>
            </a:r>
            <a:r>
              <a:rPr lang="en-US" dirty="0" err="1" smtClean="0"/>
              <a:t>Byrds</a:t>
            </a:r>
            <a:r>
              <a:rPr lang="en-US" dirty="0" smtClean="0"/>
              <a:t> at the Grand Ole Opry on March 16. </a:t>
            </a:r>
          </a:p>
          <a:p>
            <a:endParaRPr lang="en-US" sz="1000" i="1" dirty="0"/>
          </a:p>
          <a:p>
            <a:r>
              <a:rPr lang="en-US" sz="1000" i="1" dirty="0" smtClean="0"/>
              <a:t>Courtesy of Lloyd Green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07366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9" y="1278557"/>
            <a:ext cx="6961338" cy="5432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7093" y="3818031"/>
            <a:ext cx="19318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sign was displayed for decades at Cinderella Sound the Nashville studio owned and operated by guitarist Wayne Moss. </a:t>
            </a:r>
          </a:p>
          <a:p>
            <a:endParaRPr lang="en-US" sz="1000" dirty="0"/>
          </a:p>
          <a:p>
            <a:r>
              <a:rPr lang="en-US" sz="1000" i="1" dirty="0" smtClean="0"/>
              <a:t>Courtesy of Wayne Moss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32028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" y="1099702"/>
            <a:ext cx="2687420" cy="565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5484" y="5519633"/>
            <a:ext cx="5393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Neil Young presented this metal body Regal Dobro to Ben Keith after one of Keith’s most treasured guitars was stolen.</a:t>
            </a:r>
          </a:p>
          <a:p>
            <a:endParaRPr lang="en-US" sz="1000" dirty="0"/>
          </a:p>
          <a:p>
            <a:r>
              <a:rPr lang="en-US" sz="1000" i="1" dirty="0" smtClean="0"/>
              <a:t>Courtesy of Heidi Denning/Photo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1699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" y="1132662"/>
            <a:ext cx="6319906" cy="5630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60" y="5654858"/>
            <a:ext cx="2623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Rogers Drum Kit Used by Kenny </a:t>
            </a:r>
            <a:r>
              <a:rPr lang="en-US" dirty="0" err="1" smtClean="0"/>
              <a:t>Buttrey</a:t>
            </a:r>
            <a:endParaRPr lang="en-US" dirty="0" smtClean="0"/>
          </a:p>
          <a:p>
            <a:endParaRPr lang="en-US" sz="1000" dirty="0"/>
          </a:p>
          <a:p>
            <a:r>
              <a:rPr lang="en-US" sz="1000" i="1" dirty="0" smtClean="0"/>
              <a:t>Courtesy of </a:t>
            </a:r>
          </a:p>
          <a:p>
            <a:r>
              <a:rPr lang="en-US" sz="1000" i="1" dirty="0" smtClean="0"/>
              <a:t>Cheri </a:t>
            </a:r>
            <a:r>
              <a:rPr lang="en-US" sz="1000" i="1" dirty="0" err="1" smtClean="0"/>
              <a:t>Buttrey</a:t>
            </a:r>
            <a:r>
              <a:rPr lang="en-US" sz="1000" i="1" dirty="0" smtClean="0"/>
              <a:t>-Jenkins/Photo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5620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" y="1104026"/>
            <a:ext cx="8203843" cy="5253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078" y="6420621"/>
            <a:ext cx="50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Kenny </a:t>
            </a:r>
            <a:r>
              <a:rPr lang="en-US" dirty="0" err="1" smtClean="0"/>
              <a:t>Buttrey’s</a:t>
            </a:r>
            <a:r>
              <a:rPr lang="en-US" dirty="0" smtClean="0"/>
              <a:t> drum sticks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" y="1135116"/>
            <a:ext cx="2525997" cy="5611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6695" y="5792670"/>
            <a:ext cx="2846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Fred Carter Jr.’s 1967 </a:t>
            </a:r>
            <a:r>
              <a:rPr lang="en-US" dirty="0" err="1" smtClean="0"/>
              <a:t>Sakazo</a:t>
            </a:r>
            <a:r>
              <a:rPr lang="en-US" dirty="0" smtClean="0"/>
              <a:t> Nakade Nylon-String Guitar.</a:t>
            </a:r>
          </a:p>
          <a:p>
            <a:endParaRPr lang="en-US" sz="1000" dirty="0"/>
          </a:p>
          <a:p>
            <a:r>
              <a:rPr lang="en-US" sz="1000" i="1" dirty="0" smtClean="0"/>
              <a:t>Courtesy of the Family of Fred Carter Jr.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2795" y="1879648"/>
            <a:ext cx="4467194" cy="2978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1646" y="1135116"/>
            <a:ext cx="25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Headstock of Fred Carter Jr.’s 1966 Martin D12-20. </a:t>
            </a:r>
          </a:p>
          <a:p>
            <a:endParaRPr lang="en-US" sz="1000" dirty="0"/>
          </a:p>
          <a:p>
            <a:r>
              <a:rPr lang="en-US" sz="1000" dirty="0" smtClean="0"/>
              <a:t>Courtesy of the Family of Fred Carter Jr./</a:t>
            </a:r>
            <a:r>
              <a:rPr lang="en-US" sz="1000" i="1" dirty="0" smtClean="0"/>
              <a:t>Photo by Bob </a:t>
            </a:r>
            <a:r>
              <a:rPr lang="en-US" sz="1000" i="1" dirty="0" err="1" smtClean="0"/>
              <a:t>Delevante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682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4" y="1150880"/>
            <a:ext cx="3314416" cy="4971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32" y="1150880"/>
            <a:ext cx="3314416" cy="4971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864" y="6134415"/>
            <a:ext cx="5695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Johnny Cash used this custom-made guitar on his TV show.  </a:t>
            </a:r>
          </a:p>
          <a:p>
            <a:endParaRPr lang="en-US" sz="1000" i="1" dirty="0" smtClean="0"/>
          </a:p>
          <a:p>
            <a:r>
              <a:rPr lang="en-US" sz="1000" i="1" dirty="0" smtClean="0"/>
              <a:t>Courtesy of Marty Stuart/Photos by Bob </a:t>
            </a:r>
            <a:r>
              <a:rPr lang="en-US" sz="1000" i="1" dirty="0" err="1" smtClean="0"/>
              <a:t>Delevante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596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" y="1125988"/>
            <a:ext cx="7369012" cy="491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346" y="6109777"/>
            <a:ext cx="5695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Johnny Cash used this custom-made guitar on his TV show.  </a:t>
            </a:r>
          </a:p>
          <a:p>
            <a:endParaRPr lang="en-US" sz="1000" i="1" dirty="0" smtClean="0"/>
          </a:p>
          <a:p>
            <a:r>
              <a:rPr lang="en-US" sz="1000" i="1" dirty="0" smtClean="0"/>
              <a:t>Courtesy of Marty Stuart/Photos by Bob </a:t>
            </a:r>
            <a:r>
              <a:rPr lang="en-US" sz="1000" i="1" dirty="0" err="1" smtClean="0"/>
              <a:t>Delevante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072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6" y="1150882"/>
            <a:ext cx="2752818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1824" y="5683175"/>
            <a:ext cx="550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Charlie Daniels used this mid-1950s Fender Telecaster on sessions for </a:t>
            </a:r>
            <a:r>
              <a:rPr lang="en-US" i="1" dirty="0" smtClean="0"/>
              <a:t>Nashville Skyline </a:t>
            </a:r>
            <a:r>
              <a:rPr lang="en-US" dirty="0" smtClean="0"/>
              <a:t>and </a:t>
            </a:r>
            <a:r>
              <a:rPr lang="en-US" i="1" dirty="0" smtClean="0"/>
              <a:t>Self Portrait</a:t>
            </a:r>
            <a:r>
              <a:rPr lang="en-US" dirty="0" smtClean="0"/>
              <a:t>. </a:t>
            </a:r>
          </a:p>
          <a:p>
            <a:endParaRPr lang="en-US" sz="1000" dirty="0" smtClean="0"/>
          </a:p>
          <a:p>
            <a:r>
              <a:rPr lang="en-US" sz="1000" i="1" dirty="0" smtClean="0"/>
              <a:t>Courtesy of Charlie Daniels/Photo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34233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5" y="1165087"/>
            <a:ext cx="6791739" cy="4527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9625" y="5798403"/>
            <a:ext cx="679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 </a:t>
            </a:r>
            <a:r>
              <a:rPr lang="en-US" dirty="0" err="1" smtClean="0"/>
              <a:t>Gayden</a:t>
            </a:r>
            <a:r>
              <a:rPr lang="en-US" dirty="0" smtClean="0"/>
              <a:t> used this Gibson Maestro Boomer 2 Wah-Wah pedal to create distinctive guitar licks on J.J. </a:t>
            </a:r>
            <a:r>
              <a:rPr lang="en-US" dirty="0" err="1" smtClean="0"/>
              <a:t>Cale’s</a:t>
            </a:r>
            <a:r>
              <a:rPr lang="en-US" dirty="0" smtClean="0"/>
              <a:t> “Crazy Mama.”  </a:t>
            </a:r>
          </a:p>
          <a:p>
            <a:endParaRPr lang="en-US" sz="1000" dirty="0" smtClean="0"/>
          </a:p>
          <a:p>
            <a:r>
              <a:rPr lang="en-US" sz="1000" i="1" dirty="0" smtClean="0"/>
              <a:t>Courtesy of Mac </a:t>
            </a:r>
            <a:r>
              <a:rPr lang="en-US" sz="1000" i="1" dirty="0" err="1" smtClean="0"/>
              <a:t>Gayden</a:t>
            </a:r>
            <a:r>
              <a:rPr lang="en-US" sz="1000" i="1" dirty="0" smtClean="0"/>
              <a:t>/Photo by Bob </a:t>
            </a:r>
            <a:r>
              <a:rPr lang="en-US" sz="1000" i="1" dirty="0" err="1" smtClean="0"/>
              <a:t>Delevante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44784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428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Hebst</dc:creator>
  <cp:lastModifiedBy>Danielle Hebst</cp:lastModifiedBy>
  <cp:revision>15</cp:revision>
  <dcterms:created xsi:type="dcterms:W3CDTF">2015-12-30T14:35:36Z</dcterms:created>
  <dcterms:modified xsi:type="dcterms:W3CDTF">2016-01-13T16:04:25Z</dcterms:modified>
</cp:coreProperties>
</file>