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8" d="100"/>
          <a:sy n="68" d="100"/>
        </p:scale>
        <p:origin x="12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468A73-4802-4613-BCE4-2112AB862E5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191277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468A73-4802-4613-BCE4-2112AB862E5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45366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468A73-4802-4613-BCE4-2112AB862E5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2154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468A73-4802-4613-BCE4-2112AB862E5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251360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468A73-4802-4613-BCE4-2112AB862E5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376564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468A73-4802-4613-BCE4-2112AB862E51}"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305485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468A73-4802-4613-BCE4-2112AB862E51}"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34429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468A73-4802-4613-BCE4-2112AB862E51}"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28126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68A73-4802-4613-BCE4-2112AB862E51}"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255826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68A73-4802-4613-BCE4-2112AB862E51}"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34470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68A73-4802-4613-BCE4-2112AB862E51}"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E4BB-5791-4877-8500-00FC214D6BC8}" type="slidenum">
              <a:rPr lang="en-US" smtClean="0"/>
              <a:t>‹#›</a:t>
            </a:fld>
            <a:endParaRPr lang="en-US"/>
          </a:p>
        </p:txBody>
      </p:sp>
    </p:spTree>
    <p:extLst>
      <p:ext uri="{BB962C8B-B14F-4D97-AF65-F5344CB8AC3E}">
        <p14:creationId xmlns:p14="http://schemas.microsoft.com/office/powerpoint/2010/main" val="369052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68A73-4802-4613-BCE4-2112AB862E51}" type="datetimeFigureOut">
              <a:rPr lang="en-US" smtClean="0"/>
              <a:t>1/13/2016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6E4BB-5791-4877-8500-00FC214D6BC8}" type="slidenum">
              <a:rPr lang="en-US" smtClean="0"/>
              <a:t>‹#›</a:t>
            </a:fld>
            <a:endParaRPr lang="en-US"/>
          </a:p>
        </p:txBody>
      </p:sp>
    </p:spTree>
    <p:extLst>
      <p:ext uri="{BB962C8B-B14F-4D97-AF65-F5344CB8AC3E}">
        <p14:creationId xmlns:p14="http://schemas.microsoft.com/office/powerpoint/2010/main" val="2758523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5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395" y="715617"/>
            <a:ext cx="2012691" cy="6003236"/>
          </a:xfrm>
          <a:prstGeom prst="rect">
            <a:avLst/>
          </a:prstGeom>
        </p:spPr>
      </p:pic>
      <p:sp>
        <p:nvSpPr>
          <p:cNvPr id="5" name="TextBox 4"/>
          <p:cNvSpPr txBox="1"/>
          <p:nvPr/>
        </p:nvSpPr>
        <p:spPr>
          <a:xfrm>
            <a:off x="3367577" y="6072522"/>
            <a:ext cx="2835965" cy="646331"/>
          </a:xfrm>
          <a:prstGeom prst="rect">
            <a:avLst/>
          </a:prstGeom>
          <a:noFill/>
        </p:spPr>
        <p:txBody>
          <a:bodyPr wrap="square" rtlCol="0">
            <a:spAutoFit/>
          </a:bodyPr>
          <a:lstStyle/>
          <a:p>
            <a:r>
              <a:rPr lang="en-US" i="1" dirty="0" smtClean="0">
                <a:solidFill>
                  <a:schemeClr val="bg1"/>
                </a:solidFill>
              </a:rPr>
              <a:t>Rolling Stone </a:t>
            </a:r>
            <a:r>
              <a:rPr lang="en-US" dirty="0" smtClean="0">
                <a:solidFill>
                  <a:schemeClr val="bg1"/>
                </a:solidFill>
              </a:rPr>
              <a:t>magazine</a:t>
            </a:r>
          </a:p>
          <a:p>
            <a:r>
              <a:rPr lang="en-US" dirty="0" smtClean="0">
                <a:solidFill>
                  <a:schemeClr val="bg1"/>
                </a:solidFill>
              </a:rPr>
              <a:t>May 31, 1969</a:t>
            </a:r>
            <a:endParaRPr lang="en-US" dirty="0">
              <a:solidFill>
                <a:schemeClr val="bg1"/>
              </a:solidFill>
            </a:endParaRPr>
          </a:p>
        </p:txBody>
      </p:sp>
    </p:spTree>
    <p:extLst>
      <p:ext uri="{BB962C8B-B14F-4D97-AF65-F5344CB8AC3E}">
        <p14:creationId xmlns:p14="http://schemas.microsoft.com/office/powerpoint/2010/main" val="341526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17" y="989139"/>
            <a:ext cx="6889766" cy="5293742"/>
          </a:xfrm>
          <a:prstGeom prst="rect">
            <a:avLst/>
          </a:prstGeom>
        </p:spPr>
      </p:pic>
      <p:sp>
        <p:nvSpPr>
          <p:cNvPr id="5" name="TextBox 4"/>
          <p:cNvSpPr txBox="1"/>
          <p:nvPr/>
        </p:nvSpPr>
        <p:spPr>
          <a:xfrm>
            <a:off x="1127117" y="6385774"/>
            <a:ext cx="7022970" cy="369332"/>
          </a:xfrm>
          <a:prstGeom prst="rect">
            <a:avLst/>
          </a:prstGeom>
          <a:noFill/>
        </p:spPr>
        <p:txBody>
          <a:bodyPr wrap="square" rtlCol="0">
            <a:spAutoFit/>
          </a:bodyPr>
          <a:lstStyle/>
          <a:p>
            <a:r>
              <a:rPr lang="en-US" dirty="0" smtClean="0">
                <a:solidFill>
                  <a:schemeClr val="bg1"/>
                </a:solidFill>
              </a:rPr>
              <a:t>Advertisement from, </a:t>
            </a:r>
            <a:r>
              <a:rPr lang="en-US" i="1" dirty="0" smtClean="0">
                <a:solidFill>
                  <a:schemeClr val="bg1"/>
                </a:solidFill>
              </a:rPr>
              <a:t>Rolling Stone </a:t>
            </a:r>
            <a:r>
              <a:rPr lang="en-US" dirty="0" smtClean="0">
                <a:solidFill>
                  <a:schemeClr val="bg1"/>
                </a:solidFill>
              </a:rPr>
              <a:t>magazine, 1971</a:t>
            </a:r>
            <a:endParaRPr lang="en-US" dirty="0">
              <a:solidFill>
                <a:schemeClr val="bg1"/>
              </a:solidFill>
            </a:endParaRPr>
          </a:p>
        </p:txBody>
      </p:sp>
    </p:spTree>
    <p:extLst>
      <p:ext uri="{BB962C8B-B14F-4D97-AF65-F5344CB8AC3E}">
        <p14:creationId xmlns:p14="http://schemas.microsoft.com/office/powerpoint/2010/main" val="46641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723" y="944031"/>
            <a:ext cx="4253711" cy="55362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539" y="944031"/>
            <a:ext cx="4224876" cy="5498755"/>
          </a:xfrm>
          <a:prstGeom prst="rect">
            <a:avLst/>
          </a:prstGeom>
        </p:spPr>
      </p:pic>
      <p:sp>
        <p:nvSpPr>
          <p:cNvPr id="6" name="TextBox 5"/>
          <p:cNvSpPr txBox="1"/>
          <p:nvPr/>
        </p:nvSpPr>
        <p:spPr>
          <a:xfrm>
            <a:off x="192722" y="6457987"/>
            <a:ext cx="8800623" cy="369332"/>
          </a:xfrm>
          <a:prstGeom prst="rect">
            <a:avLst/>
          </a:prstGeom>
          <a:noFill/>
        </p:spPr>
        <p:txBody>
          <a:bodyPr wrap="square" rtlCol="0">
            <a:spAutoFit/>
          </a:bodyPr>
          <a:lstStyle/>
          <a:p>
            <a:r>
              <a:rPr lang="en-US" dirty="0" smtClean="0">
                <a:solidFill>
                  <a:schemeClr val="bg1"/>
                </a:solidFill>
              </a:rPr>
              <a:t>Letter from Joan Baez to the Nashville Cats, February 9, 1969 	 </a:t>
            </a:r>
            <a:r>
              <a:rPr lang="en-US" dirty="0" smtClean="0">
                <a:solidFill>
                  <a:schemeClr val="bg1"/>
                </a:solidFill>
              </a:rPr>
              <a:t>        	</a:t>
            </a:r>
            <a:r>
              <a:rPr lang="en-US" sz="1000" i="1" dirty="0" smtClean="0">
                <a:solidFill>
                  <a:schemeClr val="bg1"/>
                </a:solidFill>
              </a:rPr>
              <a:t>Courtesy </a:t>
            </a:r>
            <a:r>
              <a:rPr lang="en-US" sz="1000" i="1" dirty="0" smtClean="0">
                <a:solidFill>
                  <a:schemeClr val="bg1"/>
                </a:solidFill>
              </a:rPr>
              <a:t>of Todd </a:t>
            </a:r>
            <a:r>
              <a:rPr lang="en-US" sz="1000" i="1" dirty="0" err="1" smtClean="0">
                <a:solidFill>
                  <a:schemeClr val="bg1"/>
                </a:solidFill>
              </a:rPr>
              <a:t>Buttrey</a:t>
            </a:r>
            <a:endParaRPr lang="en-US" sz="1000" i="1" dirty="0">
              <a:solidFill>
                <a:schemeClr val="bg1"/>
              </a:solidFill>
            </a:endParaRPr>
          </a:p>
        </p:txBody>
      </p:sp>
    </p:spTree>
    <p:extLst>
      <p:ext uri="{BB962C8B-B14F-4D97-AF65-F5344CB8AC3E}">
        <p14:creationId xmlns:p14="http://schemas.microsoft.com/office/powerpoint/2010/main" val="184730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 y="993914"/>
            <a:ext cx="3898766" cy="54863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1707" y="993914"/>
            <a:ext cx="3946493" cy="5486399"/>
          </a:xfrm>
          <a:prstGeom prst="rect">
            <a:avLst/>
          </a:prstGeom>
        </p:spPr>
      </p:pic>
      <p:sp>
        <p:nvSpPr>
          <p:cNvPr id="6" name="TextBox 5"/>
          <p:cNvSpPr txBox="1"/>
          <p:nvPr/>
        </p:nvSpPr>
        <p:spPr>
          <a:xfrm>
            <a:off x="372732" y="6480313"/>
            <a:ext cx="6770190" cy="369332"/>
          </a:xfrm>
          <a:prstGeom prst="rect">
            <a:avLst/>
          </a:prstGeom>
          <a:noFill/>
        </p:spPr>
        <p:txBody>
          <a:bodyPr wrap="square" rtlCol="0">
            <a:spAutoFit/>
          </a:bodyPr>
          <a:lstStyle/>
          <a:p>
            <a:r>
              <a:rPr lang="en-US" i="1" dirty="0" smtClean="0">
                <a:solidFill>
                  <a:schemeClr val="bg1"/>
                </a:solidFill>
              </a:rPr>
              <a:t>Country Song Roundup, </a:t>
            </a:r>
            <a:r>
              <a:rPr lang="en-US" dirty="0" smtClean="0">
                <a:solidFill>
                  <a:schemeClr val="bg1"/>
                </a:solidFill>
              </a:rPr>
              <a:t>February 1972</a:t>
            </a:r>
            <a:endParaRPr lang="en-US" i="1" dirty="0">
              <a:solidFill>
                <a:schemeClr val="bg1"/>
              </a:solidFill>
            </a:endParaRPr>
          </a:p>
        </p:txBody>
      </p:sp>
    </p:spTree>
    <p:extLst>
      <p:ext uri="{BB962C8B-B14F-4D97-AF65-F5344CB8AC3E}">
        <p14:creationId xmlns:p14="http://schemas.microsoft.com/office/powerpoint/2010/main" val="282347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687" y="706306"/>
            <a:ext cx="4492487" cy="6013214"/>
          </a:xfrm>
          <a:prstGeom prst="rect">
            <a:avLst/>
          </a:prstGeom>
        </p:spPr>
      </p:pic>
      <p:sp>
        <p:nvSpPr>
          <p:cNvPr id="5" name="TextBox 4"/>
          <p:cNvSpPr txBox="1"/>
          <p:nvPr/>
        </p:nvSpPr>
        <p:spPr>
          <a:xfrm>
            <a:off x="5860773" y="2995424"/>
            <a:ext cx="3054627" cy="3724096"/>
          </a:xfrm>
          <a:prstGeom prst="rect">
            <a:avLst/>
          </a:prstGeom>
          <a:noFill/>
        </p:spPr>
        <p:txBody>
          <a:bodyPr wrap="square" rtlCol="0">
            <a:spAutoFit/>
          </a:bodyPr>
          <a:lstStyle/>
          <a:p>
            <a:r>
              <a:rPr lang="en-US" dirty="0" smtClean="0">
                <a:solidFill>
                  <a:schemeClr val="bg1"/>
                </a:solidFill>
              </a:rPr>
              <a:t>Cash recorded Dylan’s “Wanted Man” for his 1969 chart-topping album Johnny Cash at San Quentin. The first two verses and the chorus are in Dylan’s handwriting on House of Cash stationery. The last verse is in Cash’s hand. Dylan inscribed a message to musician Marty Stuart and signed his name in the top right corner. </a:t>
            </a:r>
          </a:p>
          <a:p>
            <a:endParaRPr lang="en-US" sz="1000" dirty="0">
              <a:solidFill>
                <a:schemeClr val="bg1"/>
              </a:solidFill>
            </a:endParaRPr>
          </a:p>
          <a:p>
            <a:r>
              <a:rPr lang="en-US" sz="1000" i="1" dirty="0" smtClean="0">
                <a:solidFill>
                  <a:schemeClr val="bg1"/>
                </a:solidFill>
              </a:rPr>
              <a:t>Courtesy of Marty Stuart</a:t>
            </a:r>
            <a:endParaRPr lang="en-US" sz="1000" i="1" dirty="0">
              <a:solidFill>
                <a:schemeClr val="bg1"/>
              </a:solidFill>
            </a:endParaRPr>
          </a:p>
        </p:txBody>
      </p:sp>
    </p:spTree>
    <p:extLst>
      <p:ext uri="{BB962C8B-B14F-4D97-AF65-F5344CB8AC3E}">
        <p14:creationId xmlns:p14="http://schemas.microsoft.com/office/powerpoint/2010/main" val="171897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443" y="761335"/>
            <a:ext cx="4699078" cy="5970770"/>
          </a:xfrm>
          <a:prstGeom prst="rect">
            <a:avLst/>
          </a:prstGeom>
        </p:spPr>
      </p:pic>
      <p:sp>
        <p:nvSpPr>
          <p:cNvPr id="5" name="TextBox 4"/>
          <p:cNvSpPr txBox="1"/>
          <p:nvPr/>
        </p:nvSpPr>
        <p:spPr>
          <a:xfrm>
            <a:off x="6029738" y="4423781"/>
            <a:ext cx="2504661" cy="2308324"/>
          </a:xfrm>
          <a:prstGeom prst="rect">
            <a:avLst/>
          </a:prstGeom>
          <a:noFill/>
        </p:spPr>
        <p:txBody>
          <a:bodyPr wrap="square" rtlCol="0">
            <a:spAutoFit/>
          </a:bodyPr>
          <a:lstStyle/>
          <a:p>
            <a:r>
              <a:rPr lang="en-US" dirty="0" smtClean="0">
                <a:solidFill>
                  <a:schemeClr val="bg1"/>
                </a:solidFill>
              </a:rPr>
              <a:t>Bob Dylan’s lyrics for “Temporary Like Achilles,” from </a:t>
            </a:r>
            <a:r>
              <a:rPr lang="en-US" i="1" dirty="0" smtClean="0">
                <a:solidFill>
                  <a:schemeClr val="bg1"/>
                </a:solidFill>
              </a:rPr>
              <a:t>Blonde on Blonde</a:t>
            </a:r>
            <a:r>
              <a:rPr lang="en-US" dirty="0" smtClean="0">
                <a:solidFill>
                  <a:schemeClr val="bg1"/>
                </a:solidFill>
              </a:rPr>
              <a:t>. Fragments of lyrics from other songs appear at the bottom. </a:t>
            </a:r>
          </a:p>
          <a:p>
            <a:endParaRPr lang="en-US" dirty="0">
              <a:solidFill>
                <a:schemeClr val="bg1"/>
              </a:solidFill>
            </a:endParaRPr>
          </a:p>
          <a:p>
            <a:r>
              <a:rPr lang="en-US" sz="1400" i="1" dirty="0" smtClean="0">
                <a:solidFill>
                  <a:schemeClr val="bg1"/>
                </a:solidFill>
              </a:rPr>
              <a:t>Courtesy of EMP Museum</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18611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830" y="972420"/>
            <a:ext cx="7310339" cy="5441634"/>
          </a:xfrm>
          <a:prstGeom prst="rect">
            <a:avLst/>
          </a:prstGeom>
        </p:spPr>
      </p:pic>
      <p:sp>
        <p:nvSpPr>
          <p:cNvPr id="5" name="TextBox 4"/>
          <p:cNvSpPr txBox="1"/>
          <p:nvPr/>
        </p:nvSpPr>
        <p:spPr>
          <a:xfrm>
            <a:off x="916830" y="6451361"/>
            <a:ext cx="7262191" cy="369332"/>
          </a:xfrm>
          <a:prstGeom prst="rect">
            <a:avLst/>
          </a:prstGeom>
          <a:noFill/>
        </p:spPr>
        <p:txBody>
          <a:bodyPr wrap="square" rtlCol="0">
            <a:spAutoFit/>
          </a:bodyPr>
          <a:lstStyle/>
          <a:p>
            <a:r>
              <a:rPr lang="en-US" dirty="0" smtClean="0">
                <a:solidFill>
                  <a:schemeClr val="bg1"/>
                </a:solidFill>
              </a:rPr>
              <a:t>Advertisement for </a:t>
            </a:r>
            <a:r>
              <a:rPr lang="en-US" i="1" dirty="0" smtClean="0">
                <a:solidFill>
                  <a:schemeClr val="bg1"/>
                </a:solidFill>
              </a:rPr>
              <a:t>The Johnny Cash Show</a:t>
            </a:r>
            <a:r>
              <a:rPr lang="en-US" dirty="0" smtClean="0">
                <a:solidFill>
                  <a:schemeClr val="bg1"/>
                </a:solidFill>
              </a:rPr>
              <a:t> from </a:t>
            </a:r>
            <a:r>
              <a:rPr lang="en-US" i="1" dirty="0" smtClean="0">
                <a:solidFill>
                  <a:schemeClr val="bg1"/>
                </a:solidFill>
              </a:rPr>
              <a:t>TV Guide, </a:t>
            </a:r>
            <a:r>
              <a:rPr lang="en-US" dirty="0" smtClean="0">
                <a:solidFill>
                  <a:schemeClr val="bg1"/>
                </a:solidFill>
              </a:rPr>
              <a:t>1969</a:t>
            </a:r>
            <a:endParaRPr lang="en-US" dirty="0">
              <a:solidFill>
                <a:schemeClr val="bg1"/>
              </a:solidFill>
            </a:endParaRPr>
          </a:p>
        </p:txBody>
      </p:sp>
    </p:spTree>
    <p:extLst>
      <p:ext uri="{BB962C8B-B14F-4D97-AF65-F5344CB8AC3E}">
        <p14:creationId xmlns:p14="http://schemas.microsoft.com/office/powerpoint/2010/main" val="361643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853" y="755375"/>
            <a:ext cx="4117545" cy="5910470"/>
          </a:xfrm>
          <a:prstGeom prst="rect">
            <a:avLst/>
          </a:prstGeom>
        </p:spPr>
      </p:pic>
      <p:sp>
        <p:nvSpPr>
          <p:cNvPr id="5" name="TextBox 4"/>
          <p:cNvSpPr txBox="1"/>
          <p:nvPr/>
        </p:nvSpPr>
        <p:spPr>
          <a:xfrm>
            <a:off x="5419398" y="5711738"/>
            <a:ext cx="3061252" cy="954107"/>
          </a:xfrm>
          <a:prstGeom prst="rect">
            <a:avLst/>
          </a:prstGeom>
          <a:noFill/>
        </p:spPr>
        <p:txBody>
          <a:bodyPr wrap="square" rtlCol="0">
            <a:spAutoFit/>
          </a:bodyPr>
          <a:lstStyle/>
          <a:p>
            <a:r>
              <a:rPr lang="en-US" dirty="0" smtClean="0">
                <a:solidFill>
                  <a:schemeClr val="bg1"/>
                </a:solidFill>
              </a:rPr>
              <a:t>Advertisement for Bob Dylan’s </a:t>
            </a:r>
            <a:r>
              <a:rPr lang="en-US" i="1" dirty="0" smtClean="0">
                <a:solidFill>
                  <a:schemeClr val="bg1"/>
                </a:solidFill>
              </a:rPr>
              <a:t>John Wesley Harding, </a:t>
            </a:r>
            <a:r>
              <a:rPr lang="en-US" dirty="0" smtClean="0">
                <a:solidFill>
                  <a:schemeClr val="bg1"/>
                </a:solidFill>
              </a:rPr>
              <a:t>1967</a:t>
            </a:r>
          </a:p>
          <a:p>
            <a:endParaRPr lang="en-US" sz="1000" dirty="0">
              <a:solidFill>
                <a:schemeClr val="bg1"/>
              </a:solidFill>
            </a:endParaRPr>
          </a:p>
          <a:p>
            <a:r>
              <a:rPr lang="en-US" sz="1000" i="1" dirty="0" smtClean="0">
                <a:solidFill>
                  <a:schemeClr val="bg1"/>
                </a:solidFill>
              </a:rPr>
              <a:t>Courtesy of Paul </a:t>
            </a:r>
            <a:r>
              <a:rPr lang="en-US" sz="1000" i="1" dirty="0" err="1" smtClean="0">
                <a:solidFill>
                  <a:schemeClr val="bg1"/>
                </a:solidFill>
              </a:rPr>
              <a:t>Wultz</a:t>
            </a:r>
            <a:endParaRPr lang="en-US" sz="1000" i="1" dirty="0">
              <a:solidFill>
                <a:schemeClr val="bg1"/>
              </a:solidFill>
            </a:endParaRPr>
          </a:p>
        </p:txBody>
      </p:sp>
    </p:spTree>
    <p:extLst>
      <p:ext uri="{BB962C8B-B14F-4D97-AF65-F5344CB8AC3E}">
        <p14:creationId xmlns:p14="http://schemas.microsoft.com/office/powerpoint/2010/main" val="386546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747" y="825958"/>
            <a:ext cx="3813897" cy="5866390"/>
          </a:xfrm>
          <a:prstGeom prst="rect">
            <a:avLst/>
          </a:prstGeom>
        </p:spPr>
      </p:pic>
      <p:sp>
        <p:nvSpPr>
          <p:cNvPr id="5" name="TextBox 4"/>
          <p:cNvSpPr txBox="1"/>
          <p:nvPr/>
        </p:nvSpPr>
        <p:spPr>
          <a:xfrm>
            <a:off x="5141844" y="6046017"/>
            <a:ext cx="2835965" cy="646331"/>
          </a:xfrm>
          <a:prstGeom prst="rect">
            <a:avLst/>
          </a:prstGeom>
          <a:noFill/>
        </p:spPr>
        <p:txBody>
          <a:bodyPr wrap="square" rtlCol="0">
            <a:spAutoFit/>
          </a:bodyPr>
          <a:lstStyle/>
          <a:p>
            <a:r>
              <a:rPr lang="en-US" i="1" dirty="0" smtClean="0">
                <a:solidFill>
                  <a:schemeClr val="bg1"/>
                </a:solidFill>
              </a:rPr>
              <a:t>Rolling Stone </a:t>
            </a:r>
            <a:r>
              <a:rPr lang="en-US" dirty="0" smtClean="0">
                <a:solidFill>
                  <a:schemeClr val="bg1"/>
                </a:solidFill>
              </a:rPr>
              <a:t>magazine</a:t>
            </a:r>
          </a:p>
          <a:p>
            <a:r>
              <a:rPr lang="en-US" dirty="0" smtClean="0">
                <a:solidFill>
                  <a:schemeClr val="bg1"/>
                </a:solidFill>
              </a:rPr>
              <a:t>May 31, 1969</a:t>
            </a:r>
            <a:endParaRPr lang="en-US" dirty="0">
              <a:solidFill>
                <a:schemeClr val="bg1"/>
              </a:solidFill>
            </a:endParaRPr>
          </a:p>
        </p:txBody>
      </p:sp>
    </p:spTree>
    <p:extLst>
      <p:ext uri="{BB962C8B-B14F-4D97-AF65-F5344CB8AC3E}">
        <p14:creationId xmlns:p14="http://schemas.microsoft.com/office/powerpoint/2010/main" val="4165006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159</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Hebst</dc:creator>
  <cp:lastModifiedBy>Danielle Hebst</cp:lastModifiedBy>
  <cp:revision>6</cp:revision>
  <dcterms:created xsi:type="dcterms:W3CDTF">2016-01-07T14:46:45Z</dcterms:created>
  <dcterms:modified xsi:type="dcterms:W3CDTF">2016-01-13T16:54:15Z</dcterms:modified>
</cp:coreProperties>
</file>