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364" autoAdjust="0"/>
  </p:normalViewPr>
  <p:slideViewPr>
    <p:cSldViewPr snapToGrid="0">
      <p:cViewPr varScale="1">
        <p:scale>
          <a:sx n="74" d="100"/>
          <a:sy n="74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642BE-8257-4EFD-B081-FB8B6C7DC1D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1BAA7-552E-4159-A2F5-B16AF0B3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4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Note: All of these posters were created by</a:t>
            </a:r>
            <a:r>
              <a:rPr lang="en-US" baseline="0" dirty="0" smtClean="0"/>
              <a:t> </a:t>
            </a:r>
            <a:r>
              <a:rPr lang="en-US" dirty="0" smtClean="0"/>
              <a:t>letterpress printing at Hatch Show Print.</a:t>
            </a:r>
            <a:r>
              <a:rPr lang="en-US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Ans</a:t>
            </a:r>
            <a:r>
              <a:rPr lang="en-US" dirty="0" smtClean="0"/>
              <a:t>wer</a:t>
            </a:r>
            <a:r>
              <a:rPr lang="en-US" baseline="0" dirty="0" smtClean="0"/>
              <a:t>s about the subject of each print will vary. Additional information for each poster is included in the notes below each slide.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1BAA7-552E-4159-A2F5-B16AF0B323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Neil </a:t>
            </a:r>
            <a:r>
              <a:rPr lang="en-US" baseline="0" dirty="0" err="1" smtClean="0"/>
              <a:t>deGrasse</a:t>
            </a:r>
            <a:r>
              <a:rPr lang="en-US" baseline="0" dirty="0" smtClean="0"/>
              <a:t> Tyson is an astrophysicist, planetary scientist, author, and science communicator.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1BAA7-552E-4159-A2F5-B16AF0B323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3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Rebel Yell </a:t>
            </a:r>
            <a:r>
              <a:rPr lang="en-US" i="0" baseline="0" dirty="0" smtClean="0"/>
              <a:t>is a novel by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York Times best-selling author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award-winning songwriter Alice Randall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Randall is a professor at Vanderbilt University who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teaches courses on soul food, African-American children's literature, African-American film, and creative writing. 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her novel 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Wind Done Gone,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Randall tells an alternative account of the story in 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Gone with the Wind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Margaret Mitchell.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rebel yell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a Confederate battle cry during the civil war.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1BAA7-552E-4159-A2F5-B16AF0B323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3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Tony Bennett is</a:t>
            </a:r>
            <a:r>
              <a:rPr lang="en-US" baseline="0" dirty="0" smtClean="0"/>
              <a:t> a Grammy-winning singer best known for performing </a:t>
            </a:r>
            <a:r>
              <a:rPr lang="en-US" dirty="0" smtClean="0"/>
              <a:t>traditional pop and jazz standards</a:t>
            </a:r>
            <a:r>
              <a:rPr lang="en-US" baseline="0" dirty="0" smtClean="0"/>
              <a:t>. He has been a major recording artist until since the 1950s and continues to record and perform today.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1BAA7-552E-4159-A2F5-B16AF0B323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74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Cesar Millan is a dog trainer, television personality, and author.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1BAA7-552E-4159-A2F5-B16AF0B323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7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 smtClean="0"/>
              <a:t>A Prairie Home Companion </a:t>
            </a:r>
            <a:r>
              <a:rPr lang="en-US" i="0" baseline="0" dirty="0" smtClean="0"/>
              <a:t>wa</a:t>
            </a:r>
            <a:r>
              <a:rPr lang="en-US" baseline="0" dirty="0" smtClean="0"/>
              <a:t>s a weekly radio variety program hosted by Garrison Keillor. It aired live from 1974-20016 from the fictional small town of Lake </a:t>
            </a:r>
            <a:r>
              <a:rPr lang="en-US" baseline="0" dirty="0" err="1" smtClean="0"/>
              <a:t>Wobegone</a:t>
            </a:r>
            <a:r>
              <a:rPr lang="en-US" baseline="0" dirty="0" smtClean="0"/>
              <a:t>, and </a:t>
            </a:r>
            <a:r>
              <a:rPr lang="en-US" baseline="0" dirty="0" smtClean="0"/>
              <a:t>was known </a:t>
            </a:r>
            <a:r>
              <a:rPr lang="en-US" baseline="0" dirty="0" smtClean="0"/>
              <a:t>was known for its musical guests, radio drama, and relaxed humor.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1BAA7-552E-4159-A2F5-B16AF0B323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building pictured is the Ryman Auditorium. Aaron Watson,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Mickey Guyton, Jon Wolfe, Jim Collins, and Leslie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Satcher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all songwriters and/or musicians from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Texas.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1BAA7-552E-4159-A2F5-B16AF0B323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1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representative or political party </a:t>
            </a:r>
            <a:r>
              <a:rPr lang="en-US" baseline="0" smtClean="0"/>
              <a:t>is affiliated </a:t>
            </a:r>
            <a:r>
              <a:rPr lang="en-US" baseline="0" dirty="0" smtClean="0"/>
              <a:t>with this print.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1BAA7-552E-4159-A2F5-B16AF0B323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7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7C80B-0401-4B15-9EEE-A83E17E19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FF1C88-4474-4E83-BFA8-E5EB68C6A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7CB18E-95BE-4DAE-8FB3-5EC86939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B82-C6CF-48E4-AD96-C1823F10187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556133-486B-469F-BD4A-48786293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931047-5AB2-443B-BC3C-D4F0D1F2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EF66-7706-4288-8F0B-90E810C12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8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19156E-6DEC-4F71-BC41-03874F17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623772-732D-4362-8229-0E5A762F2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7C1383-27E6-4261-BB9A-99B0B42D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B82-C6CF-48E4-AD96-C1823F10187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A28E1E-A5AF-4B76-9687-99557079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5AF05B-6432-4D65-B1E5-7C47C470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EF66-7706-4288-8F0B-90E810C12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85C0417-DAD7-4EC0-9DAB-FC4F6AF5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5E50D6-4AEF-4F5F-AE1F-EEECB84F1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CAC4BA-9FA7-41F2-8CAF-9D69B091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B82-C6CF-48E4-AD96-C1823F10187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FE1DE6-3F6D-49D7-AF46-9CAB86B1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27FAC6-5E06-4189-8F51-94479CA7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EF66-7706-4288-8F0B-90E810C12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9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82E3A-775E-4A87-855F-0EAD938F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EF20C5-B612-4090-988C-CB54ACA66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3EE2DF-BAC6-4945-8C85-3AE086CC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B82-C6CF-48E4-AD96-C1823F10187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A06131-5727-48FB-8B5C-B403D031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9E7B49-231A-43C9-8835-F57FECC7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EF66-7706-4288-8F0B-90E810C12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9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CC2DE-6CBE-41F4-86F7-8B3F6D02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42C96F-7452-48F7-B745-B7A675843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38928F-CF7C-4CD2-BF0A-8D8EDB33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B82-C6CF-48E4-AD96-C1823F10187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BF7D82-0ACC-4086-BCAB-BBA5BBEA0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3C55A-2D9D-4B08-8A77-B8AA5A25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EF66-7706-4288-8F0B-90E810C12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6C7B3-AF9C-4045-99D4-A72506D7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CF97FE-369F-4560-A29A-1185B2FDD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FE55E8-C3CF-4192-ADA6-61B16DC50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380F16-22A1-4792-AF91-61004955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B82-C6CF-48E4-AD96-C1823F10187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F50212-3E78-4FF0-985E-145F0D5A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F6A21B-B66A-42D3-81BC-26E1D179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EF66-7706-4288-8F0B-90E810C12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6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EA32D3-D717-427D-BC33-AD137E4F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F315D5-DD56-42E9-B8F1-663B90A31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B4EE5E-AED6-4CD6-BCF1-92E706C10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9522FA-D134-4A99-AFCC-3F7040C66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A9C2FE-3E92-44EF-91E9-9ABED9F1D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4FDEBE-9E80-4BE6-B40F-7C631B8A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B82-C6CF-48E4-AD96-C1823F10187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6C596B-4C10-4A65-A8E6-D9A3D96F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5061AEE-B0C2-456D-9D7F-11A7BE7E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EF66-7706-4288-8F0B-90E810C12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9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27336-5FA1-498B-97C1-75639E4B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54025F-4C53-43FA-8499-A4D8CEA8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B82-C6CF-48E4-AD96-C1823F10187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050108-12E5-409E-9939-999256A5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F3C968-D36A-463C-A1CA-C36FF217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EF66-7706-4288-8F0B-90E810C12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EFCDDD5-DBFD-42F7-8A6C-FD024FF5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B82-C6CF-48E4-AD96-C1823F10187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AE8D85-3DBD-4D77-BB35-9537E4E1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E8EC9B-22A9-4ADF-BB93-0DF579C1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EF66-7706-4288-8F0B-90E810C12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7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FDA082-3A85-4B5C-B4C0-BEA3C477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7A7581-A4EA-428F-9560-39982A61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4BD79D-A7B5-47FE-96A7-1A142BF8B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EE01D7-407B-46B0-A79C-7B3E3722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B82-C6CF-48E4-AD96-C1823F10187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2A6E60-72C3-417F-8DD3-A0EB5441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88A60E-8934-483C-BEBD-7155AABE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EF66-7706-4288-8F0B-90E810C12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967AC-C25E-4445-9A9D-B3DC5254C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211F95-6835-4AAF-8497-D11F46B3B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4A7439-4FD7-40AC-AF7E-B9B4D35A9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EE7D42-BE34-4EC5-BDFC-999AE4ED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B82-C6CF-48E4-AD96-C1823F10187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2C236E-46C5-44BD-BB10-77212FB3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760010-5EA6-437E-A6F0-B7EF0D47D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EF66-7706-4288-8F0B-90E810C12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4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BCD0DCD-536E-4662-BE5C-50126376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7601C8-E9B7-43C0-AC64-3CA21F424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659BA0-D400-48A0-9FF7-8A2402223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1CB82-C6CF-48E4-AD96-C1823F10187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5E55B9-B673-457D-82E4-814567090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DC2C0A-E2A2-401A-834A-5CC8B01F7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EF66-7706-4288-8F0B-90E810C12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6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86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0178" y="1235285"/>
            <a:ext cx="4639574" cy="4872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be analyzing posters on the following slides. For each poster, answer the following questions: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the poster created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computer or through a letterpress process?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know?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infer about the subject or purpose of each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design?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507" y="945188"/>
            <a:ext cx="1684647" cy="266090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011" y="945188"/>
            <a:ext cx="1570078" cy="2660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139" y="3699186"/>
            <a:ext cx="1677270" cy="2658263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946" y="945188"/>
            <a:ext cx="1679687" cy="2660904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795" y="3696545"/>
            <a:ext cx="1588599" cy="2660904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576" y="3696545"/>
            <a:ext cx="1647474" cy="2660904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752" y="3724282"/>
            <a:ext cx="1637079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3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74" y="904318"/>
            <a:ext cx="3276451" cy="5184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2699" y="6078806"/>
            <a:ext cx="760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Neil DeGrasse Tyson at Durham Performing Arts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Center, November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6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053" y="904434"/>
            <a:ext cx="3005334" cy="5093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7954" y="5997750"/>
            <a:ext cx="535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Rebel Yell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Randall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6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603" y="916245"/>
            <a:ext cx="3272791" cy="5184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8742" y="6100893"/>
            <a:ext cx="509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Tony Bennett at Ryman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Auditorium,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20,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0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556" y="897033"/>
            <a:ext cx="3189773" cy="5184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9215" y="6081681"/>
            <a:ext cx="501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Cesar Millan at Ryman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Auditorium,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19,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1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987" y="906433"/>
            <a:ext cx="3210026" cy="5184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2123" y="6070299"/>
            <a:ext cx="628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Prairie Home Companion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Ryman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Auditorium, May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5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895" y="994158"/>
            <a:ext cx="3094211" cy="5182805"/>
          </a:xfrm>
        </p:spPr>
      </p:pic>
      <p:sp>
        <p:nvSpPr>
          <p:cNvPr id="5" name="TextBox 4"/>
          <p:cNvSpPr txBox="1"/>
          <p:nvPr/>
        </p:nvSpPr>
        <p:spPr>
          <a:xfrm>
            <a:off x="3113690" y="6126163"/>
            <a:ext cx="596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Night of Texas at the Ryman Auditorium, October 4, 2017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9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223" y="911187"/>
            <a:ext cx="3271329" cy="5184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0370" y="6116155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“Vote Like You Mean It” is sold in the Hatch Show Print retail store.</a:t>
            </a:r>
          </a:p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1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342</Words>
  <Application>Microsoft Office PowerPoint</Application>
  <PresentationFormat>Widescreen</PresentationFormat>
  <Paragraphs>30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Trisha Marks</dc:creator>
  <cp:lastModifiedBy>Leia Buchanan</cp:lastModifiedBy>
  <cp:revision>26</cp:revision>
  <dcterms:created xsi:type="dcterms:W3CDTF">2020-09-16T21:25:44Z</dcterms:created>
  <dcterms:modified xsi:type="dcterms:W3CDTF">2020-09-25T20:57:46Z</dcterms:modified>
</cp:coreProperties>
</file>