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62" r:id="rId4"/>
    <p:sldId id="257" r:id="rId5"/>
    <p:sldId id="258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31B7-929F-45D5-94C8-350C7764E126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476C-A5D7-432A-AB6A-51080C1F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2476C-A5D7-432A-AB6A-51080C1F4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8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0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4F67-F784-4ECC-B519-A7464DEFA6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47F9-49A3-4F46-9297-6431C78E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3" y="1149440"/>
            <a:ext cx="4194487" cy="5592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5873" y="6372757"/>
            <a:ext cx="42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Langford at work in his Chicago studio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5873" y="1344124"/>
            <a:ext cx="4475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Jon Langford</a:t>
            </a:r>
          </a:p>
          <a:p>
            <a:pPr algn="ctr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Born in Newport,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Studied Fine Art at Leeds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Founding member of punk band, the </a:t>
            </a:r>
            <a:r>
              <a:rPr lang="en-US" sz="2200" dirty="0" err="1" smtClean="0"/>
              <a:t>Mekons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Known for portraits of country and rock icons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CMHOF commissioned him to create main exhibit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9" y="1150940"/>
            <a:ext cx="6916761" cy="5337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7340" y="648866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Langford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1151530"/>
            <a:ext cx="8754256" cy="519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6088" y="6417813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Langford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5" y="1123895"/>
            <a:ext cx="4447145" cy="5568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855" y="6323511"/>
            <a:ext cx="346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Langford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7" y="1120461"/>
            <a:ext cx="5628067" cy="5628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4701" y="6379196"/>
            <a:ext cx="29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Langford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http://smhttp.47704.nexcesscdn.net/801EC7D/assets/images/uploads/content/Langford-Sherraden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" y="1084225"/>
            <a:ext cx="3923575" cy="56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0192" y="6104840"/>
            <a:ext cx="489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Girl from the North Country</a:t>
            </a:r>
          </a:p>
          <a:p>
            <a:r>
              <a:rPr lang="en-US" dirty="0" smtClean="0"/>
              <a:t>In Collaboration: Jon Langford and Jim </a:t>
            </a:r>
            <a:r>
              <a:rPr lang="en-US" dirty="0" err="1" smtClean="0"/>
              <a:t>Sherraden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67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Hebst</dc:creator>
  <cp:lastModifiedBy>Danielle Hebst</cp:lastModifiedBy>
  <cp:revision>8</cp:revision>
  <dcterms:created xsi:type="dcterms:W3CDTF">2016-01-07T16:08:29Z</dcterms:created>
  <dcterms:modified xsi:type="dcterms:W3CDTF">2016-01-13T16:44:21Z</dcterms:modified>
</cp:coreProperties>
</file>